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92AAA-CE1F-C846-AF1C-71B97966EE1C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64656-19FC-7246-8332-145DF5C7A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642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P336</a:t>
            </a:r>
          </a:p>
          <a:p>
            <a:r>
              <a:rPr lang="en-US" dirty="0" smtClean="0"/>
              <a:t>Eisenhower president 1953-1961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64656-19FC-7246-8332-145DF5C7ADC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2103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P336</a:t>
            </a:r>
          </a:p>
          <a:p>
            <a:r>
              <a:rPr lang="en-US" dirty="0" smtClean="0"/>
              <a:t>Eisenhower president 1953-1961</a:t>
            </a:r>
          </a:p>
          <a:p>
            <a:r>
              <a:rPr lang="en-US" dirty="0" smtClean="0"/>
              <a:t>Eisenhower</a:t>
            </a:r>
            <a:r>
              <a:rPr lang="en-US" baseline="0" dirty="0" smtClean="0"/>
              <a:t> furious at B and 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64656-19FC-7246-8332-145DF5C7AD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2103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P337</a:t>
            </a:r>
          </a:p>
          <a:p>
            <a:r>
              <a:rPr lang="en-US" dirty="0" smtClean="0"/>
              <a:t>What does</a:t>
            </a:r>
            <a:r>
              <a:rPr lang="en-US" baseline="0" dirty="0" smtClean="0"/>
              <a:t> nationalize mean? Why would nation do it?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64656-19FC-7246-8332-145DF5C7ADC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2103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P339</a:t>
            </a:r>
          </a:p>
          <a:p>
            <a:r>
              <a:rPr lang="en-US" dirty="0" smtClean="0"/>
              <a:t>He feared the link between the military and the defense industry.</a:t>
            </a:r>
            <a:r>
              <a:rPr lang="en-US" baseline="0" dirty="0" smtClean="0"/>
              <a:t> He especially feared this arrangement in a democracy.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64656-19FC-7246-8332-145DF5C7ADC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2103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8673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30403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1696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89609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4453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731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3280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20032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663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0858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8541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EB1A5-4953-4945-8363-9E50664E64B1}" type="datetimeFigureOut">
              <a:rPr lang="en-US" smtClean="0"/>
              <a:pPr/>
              <a:t>4/11/17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951C4-9F25-9144-A1DE-F175F20494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1543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youtube.com/watch?v=8y06NSBBR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60" y="306751"/>
            <a:ext cx="8633544" cy="105962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/>
              <a:t>How did Eisenhower shape the Cold War?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0826" y="1519575"/>
            <a:ext cx="6400800" cy="2499068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He used threat of nuclear war as a negotiating strategy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“Massive retaliation</a:t>
            </a:r>
            <a:r>
              <a:rPr lang="is-IS" dirty="0" smtClean="0">
                <a:solidFill>
                  <a:schemeClr val="tx1"/>
                </a:solidFill>
              </a:rPr>
              <a:t>”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“More bang for the buck</a:t>
            </a:r>
            <a:r>
              <a:rPr lang="en-US" dirty="0" smtClean="0">
                <a:solidFill>
                  <a:schemeClr val="tx1"/>
                </a:solidFill>
              </a:rPr>
              <a:t>”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He believed in strong economies as the way to fight communism.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803" y="4211652"/>
            <a:ext cx="2977997" cy="23847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257" y="4178748"/>
            <a:ext cx="3771957" cy="2131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955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60" y="306751"/>
            <a:ext cx="8633544" cy="105962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/>
              <a:t>Why was brinkmanship risky?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60" y="1519575"/>
            <a:ext cx="8633544" cy="2579552"/>
          </a:xfrm>
        </p:spPr>
        <p:txBody>
          <a:bodyPr>
            <a:no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When China </a:t>
            </a:r>
            <a:r>
              <a:rPr lang="en-US" sz="2400" dirty="0" smtClean="0">
                <a:solidFill>
                  <a:schemeClr val="tx1"/>
                </a:solidFill>
              </a:rPr>
              <a:t>threatened to attack Taiwan, </a:t>
            </a:r>
            <a:r>
              <a:rPr lang="en-US" sz="2400" dirty="0" smtClean="0">
                <a:solidFill>
                  <a:schemeClr val="tx1"/>
                </a:solidFill>
              </a:rPr>
              <a:t>Eisenhower hinted that he would use </a:t>
            </a:r>
            <a:r>
              <a:rPr lang="is-IS" sz="2400" dirty="0" smtClean="0">
                <a:solidFill>
                  <a:schemeClr val="tx1"/>
                </a:solidFill>
              </a:rPr>
              <a:t>…................China backed off.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Egypt seized Suez Canal. Britain and France invaded.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		-Soviet union threatened bombs on London and Paris.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		-Stalemate</a:t>
            </a:r>
            <a:r>
              <a:rPr lang="is-IS" sz="2400" dirty="0" smtClean="0">
                <a:solidFill>
                  <a:schemeClr val="tx1"/>
                </a:solidFill>
              </a:rPr>
              <a:t>…Egypt and others under Soviet influence. USSR built the Aswan Dam on the Nile River.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001" y="4212287"/>
            <a:ext cx="3263704" cy="24559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60" y="4212287"/>
            <a:ext cx="3004057" cy="20618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5365" y="5458846"/>
            <a:ext cx="1867366" cy="107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68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160" y="306751"/>
            <a:ext cx="8633544" cy="1059626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/>
              <a:t>What did covert operations accomplish?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60" y="1519574"/>
            <a:ext cx="8633543" cy="5087253"/>
          </a:xfrm>
        </p:spPr>
        <p:txBody>
          <a:bodyPr>
            <a:no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Iran</a:t>
            </a:r>
            <a:r>
              <a:rPr lang="en-US" sz="2400" dirty="0" smtClean="0">
                <a:solidFill>
                  <a:schemeClr val="tx1"/>
                </a:solidFill>
              </a:rPr>
              <a:t>’s </a:t>
            </a:r>
            <a:r>
              <a:rPr lang="en-US" sz="2400" dirty="0" err="1" smtClean="0">
                <a:solidFill>
                  <a:schemeClr val="tx1"/>
                </a:solidFill>
              </a:rPr>
              <a:t>Mossadegh</a:t>
            </a:r>
            <a:r>
              <a:rPr lang="en-US" sz="2400" dirty="0" smtClean="0">
                <a:solidFill>
                  <a:schemeClr val="tx1"/>
                </a:solidFill>
              </a:rPr>
              <a:t> nationalized oil industry in 1953.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		-United States feared Iran pro Soviet Union.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		-U.S. sent in CIA to arrange coup to remove </a:t>
            </a:r>
            <a:r>
              <a:rPr lang="en-US" sz="2400" dirty="0" err="1" smtClean="0">
                <a:solidFill>
                  <a:schemeClr val="tx1"/>
                </a:solidFill>
              </a:rPr>
              <a:t>Mossadegh</a:t>
            </a:r>
            <a:r>
              <a:rPr lang="en-US" sz="2400" dirty="0" smtClean="0">
                <a:solidFill>
                  <a:schemeClr val="tx1"/>
                </a:solidFill>
              </a:rPr>
              <a:t> and put in puppet for the United States.</a:t>
            </a:r>
          </a:p>
          <a:p>
            <a:pPr marL="457200" indent="-457200" algn="l">
              <a:buFont typeface="Arial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Guatemala</a:t>
            </a:r>
            <a:r>
              <a:rPr lang="en-US" sz="2400" dirty="0" smtClean="0">
                <a:solidFill>
                  <a:schemeClr val="tx1"/>
                </a:solidFill>
              </a:rPr>
              <a:t> chose a communist leaning president in 1954.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		-This president wanted to nationalize the farm production of bananas, which would hurt American owned United Fruit Company.</a:t>
            </a:r>
          </a:p>
          <a:p>
            <a:pPr lvl="1" algn="l"/>
            <a:r>
              <a:rPr lang="en-US" sz="2400" dirty="0" smtClean="0">
                <a:solidFill>
                  <a:schemeClr val="tx1"/>
                </a:solidFill>
              </a:rPr>
              <a:t>	-The CIA assembled an army in Guatemala to push out the president and install a president who was pro United States.</a:t>
            </a:r>
          </a:p>
          <a:p>
            <a:pPr marL="457200" indent="-457200" algn="l">
              <a:buFont typeface="Arial"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United States U-2 spy plane </a:t>
            </a:r>
            <a:r>
              <a:rPr lang="en-US" sz="2400" dirty="0" smtClean="0">
                <a:solidFill>
                  <a:schemeClr val="tx1"/>
                </a:solidFill>
              </a:rPr>
              <a:t>shot down in 1960.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		-Relationship between Soviet Union and the United States worsened.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		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68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635000"/>
            <a:ext cx="4838700" cy="4838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999" y="3653970"/>
            <a:ext cx="3684113" cy="275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3288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321" y="705749"/>
            <a:ext cx="7716237" cy="13212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4000" dirty="0" smtClean="0"/>
              <a:t>What is the </a:t>
            </a:r>
            <a:r>
              <a:rPr lang="en-US" sz="4000" dirty="0" smtClean="0"/>
              <a:t>military-industrial complex?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321" y="5457951"/>
            <a:ext cx="8392383" cy="714851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sz="2400" u="sng" dirty="0">
                <a:hlinkClick r:id="rId3"/>
              </a:rPr>
              <a:t>https://www.youtube.com/watch?v=8y06NSBBRtY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158467" y="2860715"/>
            <a:ext cx="7716237" cy="13212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did Eisenhower fear the military-industrial complex?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68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9624</TotalTime>
  <Words>341</Words>
  <Application>Microsoft Macintosh PowerPoint</Application>
  <PresentationFormat>On-screen Show (4:3)</PresentationFormat>
  <Paragraphs>36</Paragraphs>
  <Slides>5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How did Eisenhower shape the Cold War?</vt:lpstr>
      <vt:lpstr>Why was brinkmanship risky?</vt:lpstr>
      <vt:lpstr>What did covert operations accomplish?</vt:lpstr>
      <vt:lpstr>Slide 4</vt:lpstr>
      <vt:lpstr>What is the military-industrial complex?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70</cp:revision>
  <dcterms:created xsi:type="dcterms:W3CDTF">2017-04-11T12:22:02Z</dcterms:created>
  <dcterms:modified xsi:type="dcterms:W3CDTF">2017-04-13T19:42:06Z</dcterms:modified>
</cp:coreProperties>
</file>